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00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93852-1356-42B0-B177-40B353A2730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C5EB-6B81-49B3-ACBA-024B7E819D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When a child has a test and it’s the night before and </a:t>
          </a:r>
          <a:r>
            <a:rPr lang="en-US" sz="1200"/>
            <a:t>thier </a:t>
          </a:r>
          <a:r>
            <a:rPr lang="en-US" sz="1200" dirty="0"/>
            <a:t>stressed, they can use smiling mind and use a breathing technique.</a:t>
          </a:r>
        </a:p>
      </dgm:t>
    </dgm:pt>
    <dgm:pt modelId="{E59F2F85-0D3A-4DDF-9A01-28A9D16A9523}" type="parTrans" cxnId="{6B0243D1-1608-4B72-9D33-1767B9038292}">
      <dgm:prSet/>
      <dgm:spPr/>
      <dgm:t>
        <a:bodyPr/>
        <a:lstStyle/>
        <a:p>
          <a:endParaRPr lang="en-US"/>
        </a:p>
      </dgm:t>
    </dgm:pt>
    <dgm:pt modelId="{472A0F6C-9FE9-4A7C-9AB1-38926272D906}" type="sibTrans" cxnId="{6B0243D1-1608-4B72-9D33-1767B9038292}">
      <dgm:prSet/>
      <dgm:spPr/>
      <dgm:t>
        <a:bodyPr/>
        <a:lstStyle/>
        <a:p>
          <a:endParaRPr lang="en-US"/>
        </a:p>
      </dgm:t>
    </dgm:pt>
    <dgm:pt modelId="{A21811A1-41F6-4FEF-8186-A8C857E5BD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a child hasn’t completed the homework and its due that day, they can use calming technique that helps calm the mind.</a:t>
          </a:r>
        </a:p>
      </dgm:t>
    </dgm:pt>
    <dgm:pt modelId="{8B8B380F-FD43-4E99-960A-228498A91013}" type="parTrans" cxnId="{DC7F3EEE-6330-4072-9BDB-EDCE8152B73D}">
      <dgm:prSet/>
      <dgm:spPr/>
      <dgm:t>
        <a:bodyPr/>
        <a:lstStyle/>
        <a:p>
          <a:endParaRPr lang="en-US"/>
        </a:p>
      </dgm:t>
    </dgm:pt>
    <dgm:pt modelId="{43190931-D2AD-4C3F-BABE-4BBB7C54B5AC}" type="sibTrans" cxnId="{DC7F3EEE-6330-4072-9BDB-EDCE8152B73D}">
      <dgm:prSet/>
      <dgm:spPr/>
      <dgm:t>
        <a:bodyPr/>
        <a:lstStyle/>
        <a:p>
          <a:endParaRPr lang="en-US"/>
        </a:p>
      </dgm:t>
    </dgm:pt>
    <dgm:pt modelId="{C1E45DE4-5694-4E90-B409-32E4C6E884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a child can't sleep, they can use a sleeping technique and it can help them sleep not stressed and calm.</a:t>
          </a:r>
        </a:p>
      </dgm:t>
    </dgm:pt>
    <dgm:pt modelId="{7F4409C9-C462-4B03-AA2C-609386F7A6A1}" type="parTrans" cxnId="{4DB1ADD1-DBB4-458C-A1BC-C89CB08C90D5}">
      <dgm:prSet/>
      <dgm:spPr/>
      <dgm:t>
        <a:bodyPr/>
        <a:lstStyle/>
        <a:p>
          <a:endParaRPr lang="en-US"/>
        </a:p>
      </dgm:t>
    </dgm:pt>
    <dgm:pt modelId="{DB566903-BCCA-477A-AA39-67703B47B575}" type="sibTrans" cxnId="{4DB1ADD1-DBB4-458C-A1BC-C89CB08C90D5}">
      <dgm:prSet/>
      <dgm:spPr/>
      <dgm:t>
        <a:bodyPr/>
        <a:lstStyle/>
        <a:p>
          <a:endParaRPr lang="en-US"/>
        </a:p>
      </dgm:t>
    </dgm:pt>
    <dgm:pt modelId="{28956C0E-4701-4648-9814-37F99B877DA2}" type="pres">
      <dgm:prSet presAssocID="{C2593852-1356-42B0-B177-40B353A2730D}" presName="root" presStyleCnt="0">
        <dgm:presLayoutVars>
          <dgm:dir/>
          <dgm:resizeHandles val="exact"/>
        </dgm:presLayoutVars>
      </dgm:prSet>
      <dgm:spPr/>
    </dgm:pt>
    <dgm:pt modelId="{0EDA6747-486C-456A-9D4D-CABC63C81DAE}" type="pres">
      <dgm:prSet presAssocID="{7BC3C5EB-6B81-49B3-ACBA-024B7E819DB2}" presName="compNode" presStyleCnt="0"/>
      <dgm:spPr/>
    </dgm:pt>
    <dgm:pt modelId="{BCA69D5A-E70A-4BC7-A104-D246CE5D7710}" type="pres">
      <dgm:prSet presAssocID="{7BC3C5EB-6B81-49B3-ACBA-024B7E819D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FA250E0-C36F-4EAB-8079-CEE41F08446A}" type="pres">
      <dgm:prSet presAssocID="{7BC3C5EB-6B81-49B3-ACBA-024B7E819DB2}" presName="spaceRect" presStyleCnt="0"/>
      <dgm:spPr/>
    </dgm:pt>
    <dgm:pt modelId="{EBE8F9A2-7897-4CEE-AE83-E3F3B27A851C}" type="pres">
      <dgm:prSet presAssocID="{7BC3C5EB-6B81-49B3-ACBA-024B7E819DB2}" presName="textRect" presStyleLbl="revTx" presStyleIdx="0" presStyleCnt="3">
        <dgm:presLayoutVars>
          <dgm:chMax val="1"/>
          <dgm:chPref val="1"/>
        </dgm:presLayoutVars>
      </dgm:prSet>
      <dgm:spPr/>
    </dgm:pt>
    <dgm:pt modelId="{6B66F7C5-AE7C-43AD-9318-919A805913A6}" type="pres">
      <dgm:prSet presAssocID="{472A0F6C-9FE9-4A7C-9AB1-38926272D906}" presName="sibTrans" presStyleCnt="0"/>
      <dgm:spPr/>
    </dgm:pt>
    <dgm:pt modelId="{C4D06854-28C1-4F99-BDF6-417CFE963ECD}" type="pres">
      <dgm:prSet presAssocID="{A21811A1-41F6-4FEF-8186-A8C857E5BDE9}" presName="compNode" presStyleCnt="0"/>
      <dgm:spPr/>
    </dgm:pt>
    <dgm:pt modelId="{AA0D18BA-E6DA-4C87-A06C-B88B6ED7B84F}" type="pres">
      <dgm:prSet presAssocID="{A21811A1-41F6-4FEF-8186-A8C857E5BD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6235B865-7428-467E-BFB9-CF64266788F6}" type="pres">
      <dgm:prSet presAssocID="{A21811A1-41F6-4FEF-8186-A8C857E5BDE9}" presName="spaceRect" presStyleCnt="0"/>
      <dgm:spPr/>
    </dgm:pt>
    <dgm:pt modelId="{6875007F-DD5A-4BAB-BC1E-2EF2072E84F0}" type="pres">
      <dgm:prSet presAssocID="{A21811A1-41F6-4FEF-8186-A8C857E5BDE9}" presName="textRect" presStyleLbl="revTx" presStyleIdx="1" presStyleCnt="3">
        <dgm:presLayoutVars>
          <dgm:chMax val="1"/>
          <dgm:chPref val="1"/>
        </dgm:presLayoutVars>
      </dgm:prSet>
      <dgm:spPr/>
    </dgm:pt>
    <dgm:pt modelId="{CC7CA964-9FF6-4155-9E30-34BFDD3DEC3A}" type="pres">
      <dgm:prSet presAssocID="{43190931-D2AD-4C3F-BABE-4BBB7C54B5AC}" presName="sibTrans" presStyleCnt="0"/>
      <dgm:spPr/>
    </dgm:pt>
    <dgm:pt modelId="{B1D41EC7-D5C4-4147-80CE-B4CDDE5E74C3}" type="pres">
      <dgm:prSet presAssocID="{C1E45DE4-5694-4E90-B409-32E4C6E8848A}" presName="compNode" presStyleCnt="0"/>
      <dgm:spPr/>
    </dgm:pt>
    <dgm:pt modelId="{67C2EAA3-343E-4FE5-89D5-D504C1E6AAC8}" type="pres">
      <dgm:prSet presAssocID="{C1E45DE4-5694-4E90-B409-32E4C6E884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F05129DC-BB71-4C13-AC6D-865A25BE245C}" type="pres">
      <dgm:prSet presAssocID="{C1E45DE4-5694-4E90-B409-32E4C6E8848A}" presName="spaceRect" presStyleCnt="0"/>
      <dgm:spPr/>
    </dgm:pt>
    <dgm:pt modelId="{5FE7A93D-A940-4553-B7C3-B2D50A676570}" type="pres">
      <dgm:prSet presAssocID="{C1E45DE4-5694-4E90-B409-32E4C6E884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B50612E-AFB6-4D1F-B3BB-1F8F08F989B3}" type="presOf" srcId="{C2593852-1356-42B0-B177-40B353A2730D}" destId="{28956C0E-4701-4648-9814-37F99B877DA2}" srcOrd="0" destOrd="0" presId="urn:microsoft.com/office/officeart/2018/2/layout/IconLabelList"/>
    <dgm:cxn modelId="{81CD3B60-B44D-44A4-B8C4-650CA24CA297}" type="presOf" srcId="{C1E45DE4-5694-4E90-B409-32E4C6E8848A}" destId="{5FE7A93D-A940-4553-B7C3-B2D50A676570}" srcOrd="0" destOrd="0" presId="urn:microsoft.com/office/officeart/2018/2/layout/IconLabelList"/>
    <dgm:cxn modelId="{BB509BD0-BC22-47DB-B478-04F6C696F94F}" type="presOf" srcId="{A21811A1-41F6-4FEF-8186-A8C857E5BDE9}" destId="{6875007F-DD5A-4BAB-BC1E-2EF2072E84F0}" srcOrd="0" destOrd="0" presId="urn:microsoft.com/office/officeart/2018/2/layout/IconLabelList"/>
    <dgm:cxn modelId="{6B0243D1-1608-4B72-9D33-1767B9038292}" srcId="{C2593852-1356-42B0-B177-40B353A2730D}" destId="{7BC3C5EB-6B81-49B3-ACBA-024B7E819DB2}" srcOrd="0" destOrd="0" parTransId="{E59F2F85-0D3A-4DDF-9A01-28A9D16A9523}" sibTransId="{472A0F6C-9FE9-4A7C-9AB1-38926272D906}"/>
    <dgm:cxn modelId="{4DB1ADD1-DBB4-458C-A1BC-C89CB08C90D5}" srcId="{C2593852-1356-42B0-B177-40B353A2730D}" destId="{C1E45DE4-5694-4E90-B409-32E4C6E8848A}" srcOrd="2" destOrd="0" parTransId="{7F4409C9-C462-4B03-AA2C-609386F7A6A1}" sibTransId="{DB566903-BCCA-477A-AA39-67703B47B575}"/>
    <dgm:cxn modelId="{DC7F3EEE-6330-4072-9BDB-EDCE8152B73D}" srcId="{C2593852-1356-42B0-B177-40B353A2730D}" destId="{A21811A1-41F6-4FEF-8186-A8C857E5BDE9}" srcOrd="1" destOrd="0" parTransId="{8B8B380F-FD43-4E99-960A-228498A91013}" sibTransId="{43190931-D2AD-4C3F-BABE-4BBB7C54B5AC}"/>
    <dgm:cxn modelId="{073445FD-3987-452C-AE6D-6C70B4F78624}" type="presOf" srcId="{7BC3C5EB-6B81-49B3-ACBA-024B7E819DB2}" destId="{EBE8F9A2-7897-4CEE-AE83-E3F3B27A851C}" srcOrd="0" destOrd="0" presId="urn:microsoft.com/office/officeart/2018/2/layout/IconLabelList"/>
    <dgm:cxn modelId="{4D8D0CCB-8199-433F-A1ED-ECCEFCBA9372}" type="presParOf" srcId="{28956C0E-4701-4648-9814-37F99B877DA2}" destId="{0EDA6747-486C-456A-9D4D-CABC63C81DAE}" srcOrd="0" destOrd="0" presId="urn:microsoft.com/office/officeart/2018/2/layout/IconLabelList"/>
    <dgm:cxn modelId="{620317DA-F34F-4165-8E98-0837EB93275A}" type="presParOf" srcId="{0EDA6747-486C-456A-9D4D-CABC63C81DAE}" destId="{BCA69D5A-E70A-4BC7-A104-D246CE5D7710}" srcOrd="0" destOrd="0" presId="urn:microsoft.com/office/officeart/2018/2/layout/IconLabelList"/>
    <dgm:cxn modelId="{71EE63EF-66FF-4A2D-94A6-0EFED44CEEB0}" type="presParOf" srcId="{0EDA6747-486C-456A-9D4D-CABC63C81DAE}" destId="{5FA250E0-C36F-4EAB-8079-CEE41F08446A}" srcOrd="1" destOrd="0" presId="urn:microsoft.com/office/officeart/2018/2/layout/IconLabelList"/>
    <dgm:cxn modelId="{B96D1F2A-CBD2-4107-B503-FA9184CA6175}" type="presParOf" srcId="{0EDA6747-486C-456A-9D4D-CABC63C81DAE}" destId="{EBE8F9A2-7897-4CEE-AE83-E3F3B27A851C}" srcOrd="2" destOrd="0" presId="urn:microsoft.com/office/officeart/2018/2/layout/IconLabelList"/>
    <dgm:cxn modelId="{64FA8093-DCEC-4600-9345-0EF30F82C576}" type="presParOf" srcId="{28956C0E-4701-4648-9814-37F99B877DA2}" destId="{6B66F7C5-AE7C-43AD-9318-919A805913A6}" srcOrd="1" destOrd="0" presId="urn:microsoft.com/office/officeart/2018/2/layout/IconLabelList"/>
    <dgm:cxn modelId="{3A0F76B0-EA5F-41ED-9A97-34C4A1E207AF}" type="presParOf" srcId="{28956C0E-4701-4648-9814-37F99B877DA2}" destId="{C4D06854-28C1-4F99-BDF6-417CFE963ECD}" srcOrd="2" destOrd="0" presId="urn:microsoft.com/office/officeart/2018/2/layout/IconLabelList"/>
    <dgm:cxn modelId="{0CE73614-090C-4199-B505-83437A99FED0}" type="presParOf" srcId="{C4D06854-28C1-4F99-BDF6-417CFE963ECD}" destId="{AA0D18BA-E6DA-4C87-A06C-B88B6ED7B84F}" srcOrd="0" destOrd="0" presId="urn:microsoft.com/office/officeart/2018/2/layout/IconLabelList"/>
    <dgm:cxn modelId="{8D3141AE-E0C7-46DB-95D3-C16BC923D7BA}" type="presParOf" srcId="{C4D06854-28C1-4F99-BDF6-417CFE963ECD}" destId="{6235B865-7428-467E-BFB9-CF64266788F6}" srcOrd="1" destOrd="0" presId="urn:microsoft.com/office/officeart/2018/2/layout/IconLabelList"/>
    <dgm:cxn modelId="{C539532E-1E53-44F0-8B04-E1F24449800E}" type="presParOf" srcId="{C4D06854-28C1-4F99-BDF6-417CFE963ECD}" destId="{6875007F-DD5A-4BAB-BC1E-2EF2072E84F0}" srcOrd="2" destOrd="0" presId="urn:microsoft.com/office/officeart/2018/2/layout/IconLabelList"/>
    <dgm:cxn modelId="{BCF30C4F-A19E-4F11-B016-0AE0BAB85D0E}" type="presParOf" srcId="{28956C0E-4701-4648-9814-37F99B877DA2}" destId="{CC7CA964-9FF6-4155-9E30-34BFDD3DEC3A}" srcOrd="3" destOrd="0" presId="urn:microsoft.com/office/officeart/2018/2/layout/IconLabelList"/>
    <dgm:cxn modelId="{CBBB73A1-035E-4E1E-A5A1-BA3823C9317D}" type="presParOf" srcId="{28956C0E-4701-4648-9814-37F99B877DA2}" destId="{B1D41EC7-D5C4-4147-80CE-B4CDDE5E74C3}" srcOrd="4" destOrd="0" presId="urn:microsoft.com/office/officeart/2018/2/layout/IconLabelList"/>
    <dgm:cxn modelId="{0E64397C-F09F-4A55-BA93-F08A3C6C4774}" type="presParOf" srcId="{B1D41EC7-D5C4-4147-80CE-B4CDDE5E74C3}" destId="{67C2EAA3-343E-4FE5-89D5-D504C1E6AAC8}" srcOrd="0" destOrd="0" presId="urn:microsoft.com/office/officeart/2018/2/layout/IconLabelList"/>
    <dgm:cxn modelId="{ED9FE0E9-3AF9-4772-9E06-F5CBC6017BAB}" type="presParOf" srcId="{B1D41EC7-D5C4-4147-80CE-B4CDDE5E74C3}" destId="{F05129DC-BB71-4C13-AC6D-865A25BE245C}" srcOrd="1" destOrd="0" presId="urn:microsoft.com/office/officeart/2018/2/layout/IconLabelList"/>
    <dgm:cxn modelId="{266936B0-FAE0-4E53-B6DC-4D3ECD131F0D}" type="presParOf" srcId="{B1D41EC7-D5C4-4147-80CE-B4CDDE5E74C3}" destId="{5FE7A93D-A940-4553-B7C3-B2D50A6765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B479E-CCB5-4EBD-8765-CE34DE40D5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769E5EB-2E61-47E2-9120-5AAD3C8489A8}">
      <dgm:prSet/>
      <dgm:spPr/>
      <dgm:t>
        <a:bodyPr/>
        <a:lstStyle/>
        <a:p>
          <a:r>
            <a:rPr lang="en-US" dirty="0"/>
            <a:t>First find a quiet calm place where you can relax and get comfortable. </a:t>
          </a:r>
        </a:p>
      </dgm:t>
    </dgm:pt>
    <dgm:pt modelId="{1D767FB0-62B0-4921-BD52-BCBC73ABA396}" type="parTrans" cxnId="{32BC0AF7-C101-4367-90B9-A2F76D801964}">
      <dgm:prSet/>
      <dgm:spPr/>
      <dgm:t>
        <a:bodyPr/>
        <a:lstStyle/>
        <a:p>
          <a:endParaRPr lang="en-US"/>
        </a:p>
      </dgm:t>
    </dgm:pt>
    <dgm:pt modelId="{A0BDDB35-289E-451C-B8FC-BE9FABE80A04}" type="sibTrans" cxnId="{32BC0AF7-C101-4367-90B9-A2F76D801964}">
      <dgm:prSet/>
      <dgm:spPr/>
      <dgm:t>
        <a:bodyPr/>
        <a:lstStyle/>
        <a:p>
          <a:endParaRPr lang="en-US"/>
        </a:p>
      </dgm:t>
    </dgm:pt>
    <dgm:pt modelId="{7B642B07-E59D-4299-A27E-DEEEC8781463}">
      <dgm:prSet/>
      <dgm:spPr/>
      <dgm:t>
        <a:bodyPr/>
        <a:lstStyle/>
        <a:p>
          <a:r>
            <a:rPr lang="en-US" dirty="0"/>
            <a:t>next open the smiling mind app and pick your smiling mind strategy to help what ever you are going through then start the session and begin.</a:t>
          </a:r>
        </a:p>
      </dgm:t>
    </dgm:pt>
    <dgm:pt modelId="{EC1BFD33-0BA9-43B0-A2EF-5F64074425C2}" type="parTrans" cxnId="{8CA7A774-87E6-4DD6-AB65-287E2046601A}">
      <dgm:prSet/>
      <dgm:spPr/>
      <dgm:t>
        <a:bodyPr/>
        <a:lstStyle/>
        <a:p>
          <a:endParaRPr lang="en-US"/>
        </a:p>
      </dgm:t>
    </dgm:pt>
    <dgm:pt modelId="{3B713AAF-E616-4CB4-A896-60041B569F93}" type="sibTrans" cxnId="{8CA7A774-87E6-4DD6-AB65-287E2046601A}">
      <dgm:prSet/>
      <dgm:spPr/>
      <dgm:t>
        <a:bodyPr/>
        <a:lstStyle/>
        <a:p>
          <a:endParaRPr lang="en-US"/>
        </a:p>
      </dgm:t>
    </dgm:pt>
    <dgm:pt modelId="{192B12D5-9772-4286-91FC-97599C53C796}">
      <dgm:prSet/>
      <dgm:spPr/>
      <dgm:t>
        <a:bodyPr/>
        <a:lstStyle/>
        <a:p>
          <a:r>
            <a:rPr lang="en-US" dirty="0"/>
            <a:t>Listen to the person speaking during the meditation, trying to focus your attention, avoiding other distractions as much as possible.</a:t>
          </a:r>
        </a:p>
      </dgm:t>
    </dgm:pt>
    <dgm:pt modelId="{F872C062-1097-43D2-80F1-AA3D9E227443}" type="parTrans" cxnId="{2248D9E0-01A8-4D66-9DA3-A14F1C05716A}">
      <dgm:prSet/>
      <dgm:spPr/>
      <dgm:t>
        <a:bodyPr/>
        <a:lstStyle/>
        <a:p>
          <a:endParaRPr lang="en-US"/>
        </a:p>
      </dgm:t>
    </dgm:pt>
    <dgm:pt modelId="{A9E7A79A-7861-4F0C-BA25-DAC57C9EC9B3}" type="sibTrans" cxnId="{2248D9E0-01A8-4D66-9DA3-A14F1C05716A}">
      <dgm:prSet/>
      <dgm:spPr/>
      <dgm:t>
        <a:bodyPr/>
        <a:lstStyle/>
        <a:p>
          <a:endParaRPr lang="en-US"/>
        </a:p>
      </dgm:t>
    </dgm:pt>
    <dgm:pt modelId="{03959839-4DA5-4C8A-9515-24F9A1CB3B64}">
      <dgm:prSet/>
      <dgm:spPr/>
      <dgm:t>
        <a:bodyPr/>
        <a:lstStyle/>
        <a:p>
          <a:r>
            <a:rPr lang="en-US" dirty="0"/>
            <a:t>once you are done with your session you should feel calm and relieved.</a:t>
          </a:r>
        </a:p>
      </dgm:t>
    </dgm:pt>
    <dgm:pt modelId="{33C949CA-5B52-4BBF-B1FC-CED17F9DC466}" type="parTrans" cxnId="{0A182C24-BF59-4F38-BA69-E62B6CE965C6}">
      <dgm:prSet/>
      <dgm:spPr/>
      <dgm:t>
        <a:bodyPr/>
        <a:lstStyle/>
        <a:p>
          <a:endParaRPr lang="en-US"/>
        </a:p>
      </dgm:t>
    </dgm:pt>
    <dgm:pt modelId="{5A872FAF-60BB-4378-BC7F-3A873E4C2F70}" type="sibTrans" cxnId="{0A182C24-BF59-4F38-BA69-E62B6CE965C6}">
      <dgm:prSet/>
      <dgm:spPr/>
      <dgm:t>
        <a:bodyPr/>
        <a:lstStyle/>
        <a:p>
          <a:endParaRPr lang="en-US"/>
        </a:p>
      </dgm:t>
    </dgm:pt>
    <dgm:pt modelId="{06BBC7D9-0610-4551-A9CE-3D104DE80C1B}">
      <dgm:prSet/>
      <dgm:spPr/>
      <dgm:t>
        <a:bodyPr/>
        <a:lstStyle/>
        <a:p>
          <a:r>
            <a:rPr lang="en-US" dirty="0"/>
            <a:t>You will have a smile on your mind! No negative thoughts!</a:t>
          </a:r>
        </a:p>
      </dgm:t>
    </dgm:pt>
    <dgm:pt modelId="{EBF2C996-F59B-4030-8639-0EF471D7F6A2}" type="parTrans" cxnId="{F1B845E7-E47D-4398-8466-EDC2C2C73099}">
      <dgm:prSet/>
      <dgm:spPr/>
      <dgm:t>
        <a:bodyPr/>
        <a:lstStyle/>
        <a:p>
          <a:endParaRPr lang="en-US"/>
        </a:p>
      </dgm:t>
    </dgm:pt>
    <dgm:pt modelId="{E715178C-9A95-4D90-8D1A-80FC786C3772}" type="sibTrans" cxnId="{F1B845E7-E47D-4398-8466-EDC2C2C73099}">
      <dgm:prSet/>
      <dgm:spPr/>
      <dgm:t>
        <a:bodyPr/>
        <a:lstStyle/>
        <a:p>
          <a:endParaRPr lang="en-US"/>
        </a:p>
      </dgm:t>
    </dgm:pt>
    <dgm:pt modelId="{065C9A56-3E3E-40D0-8F35-D811F50B47E4}" type="pres">
      <dgm:prSet presAssocID="{19FB479E-CCB5-4EBD-8765-CE34DE40D553}" presName="root" presStyleCnt="0">
        <dgm:presLayoutVars>
          <dgm:dir/>
          <dgm:resizeHandles val="exact"/>
        </dgm:presLayoutVars>
      </dgm:prSet>
      <dgm:spPr/>
    </dgm:pt>
    <dgm:pt modelId="{480F4F13-5C8F-46AC-9402-53BCAA2B0103}" type="pres">
      <dgm:prSet presAssocID="{19FB479E-CCB5-4EBD-8765-CE34DE40D553}" presName="container" presStyleCnt="0">
        <dgm:presLayoutVars>
          <dgm:dir/>
          <dgm:resizeHandles val="exact"/>
        </dgm:presLayoutVars>
      </dgm:prSet>
      <dgm:spPr/>
    </dgm:pt>
    <dgm:pt modelId="{72279654-0506-490F-BF97-822B7D6A3103}" type="pres">
      <dgm:prSet presAssocID="{F769E5EB-2E61-47E2-9120-5AAD3C8489A8}" presName="compNode" presStyleCnt="0"/>
      <dgm:spPr/>
    </dgm:pt>
    <dgm:pt modelId="{1570AC90-4409-4988-BD08-2F37F47BE435}" type="pres">
      <dgm:prSet presAssocID="{F769E5EB-2E61-47E2-9120-5AAD3C8489A8}" presName="iconBgRect" presStyleLbl="bgShp" presStyleIdx="0" presStyleCnt="5"/>
      <dgm:spPr/>
    </dgm:pt>
    <dgm:pt modelId="{4405D2F6-8B1F-4D1C-B1A6-80AB17E3B62A}" type="pres">
      <dgm:prSet presAssocID="{F769E5EB-2E61-47E2-9120-5AAD3C8489A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ADC55574-F2EB-4573-B210-CF261AF5E2A1}" type="pres">
      <dgm:prSet presAssocID="{F769E5EB-2E61-47E2-9120-5AAD3C8489A8}" presName="spaceRect" presStyleCnt="0"/>
      <dgm:spPr/>
    </dgm:pt>
    <dgm:pt modelId="{21A175F6-DB56-4560-AEDB-DDE3FE7A4239}" type="pres">
      <dgm:prSet presAssocID="{F769E5EB-2E61-47E2-9120-5AAD3C8489A8}" presName="textRect" presStyleLbl="revTx" presStyleIdx="0" presStyleCnt="5">
        <dgm:presLayoutVars>
          <dgm:chMax val="1"/>
          <dgm:chPref val="1"/>
        </dgm:presLayoutVars>
      </dgm:prSet>
      <dgm:spPr/>
    </dgm:pt>
    <dgm:pt modelId="{DC98B1CC-9416-4D1E-8670-34AE03A6D5DF}" type="pres">
      <dgm:prSet presAssocID="{A0BDDB35-289E-451C-B8FC-BE9FABE80A04}" presName="sibTrans" presStyleLbl="sibTrans2D1" presStyleIdx="0" presStyleCnt="0"/>
      <dgm:spPr/>
    </dgm:pt>
    <dgm:pt modelId="{DBB50041-E05E-42B8-96FB-8D1356358F3D}" type="pres">
      <dgm:prSet presAssocID="{7B642B07-E59D-4299-A27E-DEEEC8781463}" presName="compNode" presStyleCnt="0"/>
      <dgm:spPr/>
    </dgm:pt>
    <dgm:pt modelId="{E9E5096A-419B-4A4B-AEAC-095C67534B89}" type="pres">
      <dgm:prSet presAssocID="{7B642B07-E59D-4299-A27E-DEEEC8781463}" presName="iconBgRect" presStyleLbl="bgShp" presStyleIdx="1" presStyleCnt="5"/>
      <dgm:spPr/>
    </dgm:pt>
    <dgm:pt modelId="{8DDD2057-482F-4CB5-9628-9BDCF96C1A17}" type="pres">
      <dgm:prSet presAssocID="{7B642B07-E59D-4299-A27E-DEEEC87814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578F5A9-2165-49B4-B000-BD4C459DC8F3}" type="pres">
      <dgm:prSet presAssocID="{7B642B07-E59D-4299-A27E-DEEEC8781463}" presName="spaceRect" presStyleCnt="0"/>
      <dgm:spPr/>
    </dgm:pt>
    <dgm:pt modelId="{C4D7DBC4-E237-40DC-B506-57F633B096B7}" type="pres">
      <dgm:prSet presAssocID="{7B642B07-E59D-4299-A27E-DEEEC8781463}" presName="textRect" presStyleLbl="revTx" presStyleIdx="1" presStyleCnt="5">
        <dgm:presLayoutVars>
          <dgm:chMax val="1"/>
          <dgm:chPref val="1"/>
        </dgm:presLayoutVars>
      </dgm:prSet>
      <dgm:spPr/>
    </dgm:pt>
    <dgm:pt modelId="{BAAAD45C-54C8-496B-BB92-55CEA6AF7274}" type="pres">
      <dgm:prSet presAssocID="{3B713AAF-E616-4CB4-A896-60041B569F93}" presName="sibTrans" presStyleLbl="sibTrans2D1" presStyleIdx="0" presStyleCnt="0"/>
      <dgm:spPr/>
    </dgm:pt>
    <dgm:pt modelId="{D401CC66-D89B-4BEA-BD8B-7870817D3068}" type="pres">
      <dgm:prSet presAssocID="{192B12D5-9772-4286-91FC-97599C53C796}" presName="compNode" presStyleCnt="0"/>
      <dgm:spPr/>
    </dgm:pt>
    <dgm:pt modelId="{2051A63B-6E57-481D-A519-2B814F59EEC0}" type="pres">
      <dgm:prSet presAssocID="{192B12D5-9772-4286-91FC-97599C53C796}" presName="iconBgRect" presStyleLbl="bgShp" presStyleIdx="2" presStyleCnt="5"/>
      <dgm:spPr/>
    </dgm:pt>
    <dgm:pt modelId="{A8712182-CCE8-4DDB-8125-41D6841815F0}" type="pres">
      <dgm:prSet presAssocID="{192B12D5-9772-4286-91FC-97599C53C7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72DEB71-4886-4279-A8E9-9F460801B2F2}" type="pres">
      <dgm:prSet presAssocID="{192B12D5-9772-4286-91FC-97599C53C796}" presName="spaceRect" presStyleCnt="0"/>
      <dgm:spPr/>
    </dgm:pt>
    <dgm:pt modelId="{3B3A89D3-DE91-4ECA-8C8D-AA78D42E2EC7}" type="pres">
      <dgm:prSet presAssocID="{192B12D5-9772-4286-91FC-97599C53C796}" presName="textRect" presStyleLbl="revTx" presStyleIdx="2" presStyleCnt="5">
        <dgm:presLayoutVars>
          <dgm:chMax val="1"/>
          <dgm:chPref val="1"/>
        </dgm:presLayoutVars>
      </dgm:prSet>
      <dgm:spPr/>
    </dgm:pt>
    <dgm:pt modelId="{65D1E797-345E-420C-A7B7-32DFB72CAE16}" type="pres">
      <dgm:prSet presAssocID="{A9E7A79A-7861-4F0C-BA25-DAC57C9EC9B3}" presName="sibTrans" presStyleLbl="sibTrans2D1" presStyleIdx="0" presStyleCnt="0"/>
      <dgm:spPr/>
    </dgm:pt>
    <dgm:pt modelId="{0A5EBAB9-4869-40BB-A34B-9AAB6F07A4D2}" type="pres">
      <dgm:prSet presAssocID="{03959839-4DA5-4C8A-9515-24F9A1CB3B64}" presName="compNode" presStyleCnt="0"/>
      <dgm:spPr/>
    </dgm:pt>
    <dgm:pt modelId="{4D8CFFCB-E9AB-43B0-8647-2CDCBA5EB919}" type="pres">
      <dgm:prSet presAssocID="{03959839-4DA5-4C8A-9515-24F9A1CB3B64}" presName="iconBgRect" presStyleLbl="bgShp" presStyleIdx="3" presStyleCnt="5"/>
      <dgm:spPr/>
    </dgm:pt>
    <dgm:pt modelId="{E646A31C-D73F-48F7-9722-F49DB585162D}" type="pres">
      <dgm:prSet presAssocID="{03959839-4DA5-4C8A-9515-24F9A1CB3B6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D900A3C-E6F0-45B1-ADC6-DC059EAA17FE}" type="pres">
      <dgm:prSet presAssocID="{03959839-4DA5-4C8A-9515-24F9A1CB3B64}" presName="spaceRect" presStyleCnt="0"/>
      <dgm:spPr/>
    </dgm:pt>
    <dgm:pt modelId="{51C0481D-7D70-4B57-A69B-17216B1B0AA9}" type="pres">
      <dgm:prSet presAssocID="{03959839-4DA5-4C8A-9515-24F9A1CB3B64}" presName="textRect" presStyleLbl="revTx" presStyleIdx="3" presStyleCnt="5">
        <dgm:presLayoutVars>
          <dgm:chMax val="1"/>
          <dgm:chPref val="1"/>
        </dgm:presLayoutVars>
      </dgm:prSet>
      <dgm:spPr/>
    </dgm:pt>
    <dgm:pt modelId="{6F12B78B-E1EB-4915-B1A3-A35AE5DA9D02}" type="pres">
      <dgm:prSet presAssocID="{5A872FAF-60BB-4378-BC7F-3A873E4C2F70}" presName="sibTrans" presStyleLbl="sibTrans2D1" presStyleIdx="0" presStyleCnt="0"/>
      <dgm:spPr/>
    </dgm:pt>
    <dgm:pt modelId="{DB9B4301-237A-44D0-9A11-E6F1EEE2B29E}" type="pres">
      <dgm:prSet presAssocID="{06BBC7D9-0610-4551-A9CE-3D104DE80C1B}" presName="compNode" presStyleCnt="0"/>
      <dgm:spPr/>
    </dgm:pt>
    <dgm:pt modelId="{1D02D0A3-AFEF-4111-8084-1BF804B7D9AD}" type="pres">
      <dgm:prSet presAssocID="{06BBC7D9-0610-4551-A9CE-3D104DE80C1B}" presName="iconBgRect" presStyleLbl="bgShp" presStyleIdx="4" presStyleCnt="5"/>
      <dgm:spPr/>
    </dgm:pt>
    <dgm:pt modelId="{672738C3-FBE4-4169-858C-F0768AC4762B}" type="pres">
      <dgm:prSet presAssocID="{06BBC7D9-0610-4551-A9CE-3D104DE80C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D695CBE4-68B9-4E5B-B2B4-0AF38F7B1897}" type="pres">
      <dgm:prSet presAssocID="{06BBC7D9-0610-4551-A9CE-3D104DE80C1B}" presName="spaceRect" presStyleCnt="0"/>
      <dgm:spPr/>
    </dgm:pt>
    <dgm:pt modelId="{6FB5370D-8019-4E1A-BB77-3177A59FA0B9}" type="pres">
      <dgm:prSet presAssocID="{06BBC7D9-0610-4551-A9CE-3D104DE80C1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2A851F-C120-49C5-9866-912FB2BA83BE}" type="presOf" srcId="{06BBC7D9-0610-4551-A9CE-3D104DE80C1B}" destId="{6FB5370D-8019-4E1A-BB77-3177A59FA0B9}" srcOrd="0" destOrd="0" presId="urn:microsoft.com/office/officeart/2018/2/layout/IconCircleList"/>
    <dgm:cxn modelId="{0A182C24-BF59-4F38-BA69-E62B6CE965C6}" srcId="{19FB479E-CCB5-4EBD-8765-CE34DE40D553}" destId="{03959839-4DA5-4C8A-9515-24F9A1CB3B64}" srcOrd="3" destOrd="0" parTransId="{33C949CA-5B52-4BBF-B1FC-CED17F9DC466}" sibTransId="{5A872FAF-60BB-4378-BC7F-3A873E4C2F70}"/>
    <dgm:cxn modelId="{2FFB4E2C-8D03-4C86-9472-D3A63F79064B}" type="presOf" srcId="{7B642B07-E59D-4299-A27E-DEEEC8781463}" destId="{C4D7DBC4-E237-40DC-B506-57F633B096B7}" srcOrd="0" destOrd="0" presId="urn:microsoft.com/office/officeart/2018/2/layout/IconCircleList"/>
    <dgm:cxn modelId="{DF822936-38A4-45C6-82EB-21D6DBE9ECD8}" type="presOf" srcId="{A0BDDB35-289E-451C-B8FC-BE9FABE80A04}" destId="{DC98B1CC-9416-4D1E-8670-34AE03A6D5DF}" srcOrd="0" destOrd="0" presId="urn:microsoft.com/office/officeart/2018/2/layout/IconCircleList"/>
    <dgm:cxn modelId="{285BA33A-C66A-4D1F-BD60-336BB12C4CC2}" type="presOf" srcId="{5A872FAF-60BB-4378-BC7F-3A873E4C2F70}" destId="{6F12B78B-E1EB-4915-B1A3-A35AE5DA9D02}" srcOrd="0" destOrd="0" presId="urn:microsoft.com/office/officeart/2018/2/layout/IconCircleList"/>
    <dgm:cxn modelId="{3E3DCF60-7DEF-45CC-8D1C-CE60D376D85B}" type="presOf" srcId="{F769E5EB-2E61-47E2-9120-5AAD3C8489A8}" destId="{21A175F6-DB56-4560-AEDB-DDE3FE7A4239}" srcOrd="0" destOrd="0" presId="urn:microsoft.com/office/officeart/2018/2/layout/IconCircleList"/>
    <dgm:cxn modelId="{8CA7A774-87E6-4DD6-AB65-287E2046601A}" srcId="{19FB479E-CCB5-4EBD-8765-CE34DE40D553}" destId="{7B642B07-E59D-4299-A27E-DEEEC8781463}" srcOrd="1" destOrd="0" parTransId="{EC1BFD33-0BA9-43B0-A2EF-5F64074425C2}" sibTransId="{3B713AAF-E616-4CB4-A896-60041B569F93}"/>
    <dgm:cxn modelId="{DBBB8E8B-D9BC-4D9E-AEA3-58FA27207466}" type="presOf" srcId="{3B713AAF-E616-4CB4-A896-60041B569F93}" destId="{BAAAD45C-54C8-496B-BB92-55CEA6AF7274}" srcOrd="0" destOrd="0" presId="urn:microsoft.com/office/officeart/2018/2/layout/IconCircleList"/>
    <dgm:cxn modelId="{6D585F9E-2F81-4DB1-B718-D7B0B217C609}" type="presOf" srcId="{192B12D5-9772-4286-91FC-97599C53C796}" destId="{3B3A89D3-DE91-4ECA-8C8D-AA78D42E2EC7}" srcOrd="0" destOrd="0" presId="urn:microsoft.com/office/officeart/2018/2/layout/IconCircleList"/>
    <dgm:cxn modelId="{705619BE-75FA-45EA-84B5-AA136278C284}" type="presOf" srcId="{19FB479E-CCB5-4EBD-8765-CE34DE40D553}" destId="{065C9A56-3E3E-40D0-8F35-D811F50B47E4}" srcOrd="0" destOrd="0" presId="urn:microsoft.com/office/officeart/2018/2/layout/IconCircleList"/>
    <dgm:cxn modelId="{E6F020CD-B0A6-440B-B4F2-50079B3D1DCF}" type="presOf" srcId="{A9E7A79A-7861-4F0C-BA25-DAC57C9EC9B3}" destId="{65D1E797-345E-420C-A7B7-32DFB72CAE16}" srcOrd="0" destOrd="0" presId="urn:microsoft.com/office/officeart/2018/2/layout/IconCircleList"/>
    <dgm:cxn modelId="{7DA864E0-4BCE-427C-8628-2897036FAC36}" type="presOf" srcId="{03959839-4DA5-4C8A-9515-24F9A1CB3B64}" destId="{51C0481D-7D70-4B57-A69B-17216B1B0AA9}" srcOrd="0" destOrd="0" presId="urn:microsoft.com/office/officeart/2018/2/layout/IconCircleList"/>
    <dgm:cxn modelId="{2248D9E0-01A8-4D66-9DA3-A14F1C05716A}" srcId="{19FB479E-CCB5-4EBD-8765-CE34DE40D553}" destId="{192B12D5-9772-4286-91FC-97599C53C796}" srcOrd="2" destOrd="0" parTransId="{F872C062-1097-43D2-80F1-AA3D9E227443}" sibTransId="{A9E7A79A-7861-4F0C-BA25-DAC57C9EC9B3}"/>
    <dgm:cxn modelId="{F1B845E7-E47D-4398-8466-EDC2C2C73099}" srcId="{19FB479E-CCB5-4EBD-8765-CE34DE40D553}" destId="{06BBC7D9-0610-4551-A9CE-3D104DE80C1B}" srcOrd="4" destOrd="0" parTransId="{EBF2C996-F59B-4030-8639-0EF471D7F6A2}" sibTransId="{E715178C-9A95-4D90-8D1A-80FC786C3772}"/>
    <dgm:cxn modelId="{32BC0AF7-C101-4367-90B9-A2F76D801964}" srcId="{19FB479E-CCB5-4EBD-8765-CE34DE40D553}" destId="{F769E5EB-2E61-47E2-9120-5AAD3C8489A8}" srcOrd="0" destOrd="0" parTransId="{1D767FB0-62B0-4921-BD52-BCBC73ABA396}" sibTransId="{A0BDDB35-289E-451C-B8FC-BE9FABE80A04}"/>
    <dgm:cxn modelId="{C99FC57B-C7CF-406B-A9E1-BF149650B63E}" type="presParOf" srcId="{065C9A56-3E3E-40D0-8F35-D811F50B47E4}" destId="{480F4F13-5C8F-46AC-9402-53BCAA2B0103}" srcOrd="0" destOrd="0" presId="urn:microsoft.com/office/officeart/2018/2/layout/IconCircleList"/>
    <dgm:cxn modelId="{3EB152F0-C80D-4095-8C91-38FC5D937CAF}" type="presParOf" srcId="{480F4F13-5C8F-46AC-9402-53BCAA2B0103}" destId="{72279654-0506-490F-BF97-822B7D6A3103}" srcOrd="0" destOrd="0" presId="urn:microsoft.com/office/officeart/2018/2/layout/IconCircleList"/>
    <dgm:cxn modelId="{4885CBFF-FCCD-4152-B4B6-0FCA263BAA19}" type="presParOf" srcId="{72279654-0506-490F-BF97-822B7D6A3103}" destId="{1570AC90-4409-4988-BD08-2F37F47BE435}" srcOrd="0" destOrd="0" presId="urn:microsoft.com/office/officeart/2018/2/layout/IconCircleList"/>
    <dgm:cxn modelId="{A7CDBEA9-C2BE-4741-815C-CFE23D164EB9}" type="presParOf" srcId="{72279654-0506-490F-BF97-822B7D6A3103}" destId="{4405D2F6-8B1F-4D1C-B1A6-80AB17E3B62A}" srcOrd="1" destOrd="0" presId="urn:microsoft.com/office/officeart/2018/2/layout/IconCircleList"/>
    <dgm:cxn modelId="{6B8F66E8-2814-499F-8681-22C63DF09FE0}" type="presParOf" srcId="{72279654-0506-490F-BF97-822B7D6A3103}" destId="{ADC55574-F2EB-4573-B210-CF261AF5E2A1}" srcOrd="2" destOrd="0" presId="urn:microsoft.com/office/officeart/2018/2/layout/IconCircleList"/>
    <dgm:cxn modelId="{8C34D7AF-0A60-4E06-8DC1-2CF1AC5DFF70}" type="presParOf" srcId="{72279654-0506-490F-BF97-822B7D6A3103}" destId="{21A175F6-DB56-4560-AEDB-DDE3FE7A4239}" srcOrd="3" destOrd="0" presId="urn:microsoft.com/office/officeart/2018/2/layout/IconCircleList"/>
    <dgm:cxn modelId="{61696AF0-CDC3-43BC-AF06-DEC69A549C80}" type="presParOf" srcId="{480F4F13-5C8F-46AC-9402-53BCAA2B0103}" destId="{DC98B1CC-9416-4D1E-8670-34AE03A6D5DF}" srcOrd="1" destOrd="0" presId="urn:microsoft.com/office/officeart/2018/2/layout/IconCircleList"/>
    <dgm:cxn modelId="{1C88FBD0-5C00-44E8-9CE1-E5A3DFD80DD5}" type="presParOf" srcId="{480F4F13-5C8F-46AC-9402-53BCAA2B0103}" destId="{DBB50041-E05E-42B8-96FB-8D1356358F3D}" srcOrd="2" destOrd="0" presId="urn:microsoft.com/office/officeart/2018/2/layout/IconCircleList"/>
    <dgm:cxn modelId="{62356160-B03A-430F-9935-41E680B540D0}" type="presParOf" srcId="{DBB50041-E05E-42B8-96FB-8D1356358F3D}" destId="{E9E5096A-419B-4A4B-AEAC-095C67534B89}" srcOrd="0" destOrd="0" presId="urn:microsoft.com/office/officeart/2018/2/layout/IconCircleList"/>
    <dgm:cxn modelId="{3C28D8C0-8C49-4C2E-B103-A17832153836}" type="presParOf" srcId="{DBB50041-E05E-42B8-96FB-8D1356358F3D}" destId="{8DDD2057-482F-4CB5-9628-9BDCF96C1A17}" srcOrd="1" destOrd="0" presId="urn:microsoft.com/office/officeart/2018/2/layout/IconCircleList"/>
    <dgm:cxn modelId="{7A7787BC-0F7E-4F58-BCA1-428B8B122748}" type="presParOf" srcId="{DBB50041-E05E-42B8-96FB-8D1356358F3D}" destId="{7578F5A9-2165-49B4-B000-BD4C459DC8F3}" srcOrd="2" destOrd="0" presId="urn:microsoft.com/office/officeart/2018/2/layout/IconCircleList"/>
    <dgm:cxn modelId="{CB13EF15-B02F-43C3-9956-2BB32BA57683}" type="presParOf" srcId="{DBB50041-E05E-42B8-96FB-8D1356358F3D}" destId="{C4D7DBC4-E237-40DC-B506-57F633B096B7}" srcOrd="3" destOrd="0" presId="urn:microsoft.com/office/officeart/2018/2/layout/IconCircleList"/>
    <dgm:cxn modelId="{0B0007E2-CC67-409B-8757-BAAA0F92F433}" type="presParOf" srcId="{480F4F13-5C8F-46AC-9402-53BCAA2B0103}" destId="{BAAAD45C-54C8-496B-BB92-55CEA6AF7274}" srcOrd="3" destOrd="0" presId="urn:microsoft.com/office/officeart/2018/2/layout/IconCircleList"/>
    <dgm:cxn modelId="{ECF025A1-D490-4A67-AA10-71583AD10691}" type="presParOf" srcId="{480F4F13-5C8F-46AC-9402-53BCAA2B0103}" destId="{D401CC66-D89B-4BEA-BD8B-7870817D3068}" srcOrd="4" destOrd="0" presId="urn:microsoft.com/office/officeart/2018/2/layout/IconCircleList"/>
    <dgm:cxn modelId="{B06C98F0-2744-4784-991E-2293BB63BC9C}" type="presParOf" srcId="{D401CC66-D89B-4BEA-BD8B-7870817D3068}" destId="{2051A63B-6E57-481D-A519-2B814F59EEC0}" srcOrd="0" destOrd="0" presId="urn:microsoft.com/office/officeart/2018/2/layout/IconCircleList"/>
    <dgm:cxn modelId="{76309920-2F7B-412B-8B75-501042EFA7E4}" type="presParOf" srcId="{D401CC66-D89B-4BEA-BD8B-7870817D3068}" destId="{A8712182-CCE8-4DDB-8125-41D6841815F0}" srcOrd="1" destOrd="0" presId="urn:microsoft.com/office/officeart/2018/2/layout/IconCircleList"/>
    <dgm:cxn modelId="{02676419-0A5D-4C15-91E1-C3F979C11CDA}" type="presParOf" srcId="{D401CC66-D89B-4BEA-BD8B-7870817D3068}" destId="{772DEB71-4886-4279-A8E9-9F460801B2F2}" srcOrd="2" destOrd="0" presId="urn:microsoft.com/office/officeart/2018/2/layout/IconCircleList"/>
    <dgm:cxn modelId="{AD2F43F8-8543-4378-A0A7-F498A02E10DA}" type="presParOf" srcId="{D401CC66-D89B-4BEA-BD8B-7870817D3068}" destId="{3B3A89D3-DE91-4ECA-8C8D-AA78D42E2EC7}" srcOrd="3" destOrd="0" presId="urn:microsoft.com/office/officeart/2018/2/layout/IconCircleList"/>
    <dgm:cxn modelId="{71404E29-C3E4-4301-A4F5-14A3B49DA46F}" type="presParOf" srcId="{480F4F13-5C8F-46AC-9402-53BCAA2B0103}" destId="{65D1E797-345E-420C-A7B7-32DFB72CAE16}" srcOrd="5" destOrd="0" presId="urn:microsoft.com/office/officeart/2018/2/layout/IconCircleList"/>
    <dgm:cxn modelId="{99605439-DA0F-41D2-8656-8B1E200E3703}" type="presParOf" srcId="{480F4F13-5C8F-46AC-9402-53BCAA2B0103}" destId="{0A5EBAB9-4869-40BB-A34B-9AAB6F07A4D2}" srcOrd="6" destOrd="0" presId="urn:microsoft.com/office/officeart/2018/2/layout/IconCircleList"/>
    <dgm:cxn modelId="{B7228916-F55B-473C-821F-435FB27CC80A}" type="presParOf" srcId="{0A5EBAB9-4869-40BB-A34B-9AAB6F07A4D2}" destId="{4D8CFFCB-E9AB-43B0-8647-2CDCBA5EB919}" srcOrd="0" destOrd="0" presId="urn:microsoft.com/office/officeart/2018/2/layout/IconCircleList"/>
    <dgm:cxn modelId="{60F2872A-1389-4DA1-BF4E-BA9C2BD609E8}" type="presParOf" srcId="{0A5EBAB9-4869-40BB-A34B-9AAB6F07A4D2}" destId="{E646A31C-D73F-48F7-9722-F49DB585162D}" srcOrd="1" destOrd="0" presId="urn:microsoft.com/office/officeart/2018/2/layout/IconCircleList"/>
    <dgm:cxn modelId="{67320239-97C6-47AC-AE73-F5033E448015}" type="presParOf" srcId="{0A5EBAB9-4869-40BB-A34B-9AAB6F07A4D2}" destId="{5D900A3C-E6F0-45B1-ADC6-DC059EAA17FE}" srcOrd="2" destOrd="0" presId="urn:microsoft.com/office/officeart/2018/2/layout/IconCircleList"/>
    <dgm:cxn modelId="{E08EA8BB-2DE6-4D1E-BB0B-9C76A68A4957}" type="presParOf" srcId="{0A5EBAB9-4869-40BB-A34B-9AAB6F07A4D2}" destId="{51C0481D-7D70-4B57-A69B-17216B1B0AA9}" srcOrd="3" destOrd="0" presId="urn:microsoft.com/office/officeart/2018/2/layout/IconCircleList"/>
    <dgm:cxn modelId="{AD1413C1-0D83-4804-8458-EAD272490C7B}" type="presParOf" srcId="{480F4F13-5C8F-46AC-9402-53BCAA2B0103}" destId="{6F12B78B-E1EB-4915-B1A3-A35AE5DA9D02}" srcOrd="7" destOrd="0" presId="urn:microsoft.com/office/officeart/2018/2/layout/IconCircleList"/>
    <dgm:cxn modelId="{62E606F2-C55D-4027-A045-630C0D07A357}" type="presParOf" srcId="{480F4F13-5C8F-46AC-9402-53BCAA2B0103}" destId="{DB9B4301-237A-44D0-9A11-E6F1EEE2B29E}" srcOrd="8" destOrd="0" presId="urn:microsoft.com/office/officeart/2018/2/layout/IconCircleList"/>
    <dgm:cxn modelId="{D380A5DF-D799-496E-A450-971A0A58570E}" type="presParOf" srcId="{DB9B4301-237A-44D0-9A11-E6F1EEE2B29E}" destId="{1D02D0A3-AFEF-4111-8084-1BF804B7D9AD}" srcOrd="0" destOrd="0" presId="urn:microsoft.com/office/officeart/2018/2/layout/IconCircleList"/>
    <dgm:cxn modelId="{B64A8CC3-3C07-4AB0-801D-B10BBB591A5D}" type="presParOf" srcId="{DB9B4301-237A-44D0-9A11-E6F1EEE2B29E}" destId="{672738C3-FBE4-4169-858C-F0768AC4762B}" srcOrd="1" destOrd="0" presId="urn:microsoft.com/office/officeart/2018/2/layout/IconCircleList"/>
    <dgm:cxn modelId="{3AD05292-2295-495E-BA42-A3DECD45D048}" type="presParOf" srcId="{DB9B4301-237A-44D0-9A11-E6F1EEE2B29E}" destId="{D695CBE4-68B9-4E5B-B2B4-0AF38F7B1897}" srcOrd="2" destOrd="0" presId="urn:microsoft.com/office/officeart/2018/2/layout/IconCircleList"/>
    <dgm:cxn modelId="{3A567EF9-70C6-4562-A9CC-7CCFA16407E1}" type="presParOf" srcId="{DB9B4301-237A-44D0-9A11-E6F1EEE2B29E}" destId="{6FB5370D-8019-4E1A-BB77-3177A59FA0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69D5A-E70A-4BC7-A104-D246CE5D7710}">
      <dsp:nvSpPr>
        <dsp:cNvPr id="0" name=""/>
        <dsp:cNvSpPr/>
      </dsp:nvSpPr>
      <dsp:spPr>
        <a:xfrm>
          <a:off x="693838" y="317975"/>
          <a:ext cx="1074718" cy="1074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F9A2-7897-4CEE-AE83-E3F3B27A851C}">
      <dsp:nvSpPr>
        <dsp:cNvPr id="0" name=""/>
        <dsp:cNvSpPr/>
      </dsp:nvSpPr>
      <dsp:spPr>
        <a:xfrm>
          <a:off x="37065" y="1717419"/>
          <a:ext cx="2388263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When a child has a test and it’s the night before and </a:t>
          </a:r>
          <a:r>
            <a:rPr lang="en-US" sz="1200" kern="1200"/>
            <a:t>thier </a:t>
          </a:r>
          <a:r>
            <a:rPr lang="en-US" sz="1200" kern="1200" dirty="0"/>
            <a:t>stressed, they can use smiling mind and use a breathing technique.</a:t>
          </a:r>
        </a:p>
      </dsp:txBody>
      <dsp:txXfrm>
        <a:off x="37065" y="1717419"/>
        <a:ext cx="2388263" cy="765000"/>
      </dsp:txXfrm>
    </dsp:sp>
    <dsp:sp modelId="{AA0D18BA-E6DA-4C87-A06C-B88B6ED7B84F}">
      <dsp:nvSpPr>
        <dsp:cNvPr id="0" name=""/>
        <dsp:cNvSpPr/>
      </dsp:nvSpPr>
      <dsp:spPr>
        <a:xfrm>
          <a:off x="3500048" y="317975"/>
          <a:ext cx="1074718" cy="1074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5007F-DD5A-4BAB-BC1E-2EF2072E84F0}">
      <dsp:nvSpPr>
        <dsp:cNvPr id="0" name=""/>
        <dsp:cNvSpPr/>
      </dsp:nvSpPr>
      <dsp:spPr>
        <a:xfrm>
          <a:off x="2843275" y="1717419"/>
          <a:ext cx="2388263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When a child hasn’t completed the homework and its due that day, they can use calming technique that helps calm the mind.</a:t>
          </a:r>
        </a:p>
      </dsp:txBody>
      <dsp:txXfrm>
        <a:off x="2843275" y="1717419"/>
        <a:ext cx="2388263" cy="765000"/>
      </dsp:txXfrm>
    </dsp:sp>
    <dsp:sp modelId="{67C2EAA3-343E-4FE5-89D5-D504C1E6AAC8}">
      <dsp:nvSpPr>
        <dsp:cNvPr id="0" name=""/>
        <dsp:cNvSpPr/>
      </dsp:nvSpPr>
      <dsp:spPr>
        <a:xfrm>
          <a:off x="6306258" y="317975"/>
          <a:ext cx="1074718" cy="1074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A93D-A940-4553-B7C3-B2D50A676570}">
      <dsp:nvSpPr>
        <dsp:cNvPr id="0" name=""/>
        <dsp:cNvSpPr/>
      </dsp:nvSpPr>
      <dsp:spPr>
        <a:xfrm>
          <a:off x="5649485" y="1717419"/>
          <a:ext cx="2388263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When a child can't sleep, they can use a sleeping technique and it can help them sleep not stressed and calm.</a:t>
          </a:r>
        </a:p>
      </dsp:txBody>
      <dsp:txXfrm>
        <a:off x="5649485" y="1717419"/>
        <a:ext cx="2388263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0AC90-4409-4988-BD08-2F37F47BE435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5D2F6-8B1F-4D1C-B1A6-80AB17E3B62A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175F6-DB56-4560-AEDB-DDE3FE7A4239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find a quiet calm place where you can relax and get comfortable. </a:t>
          </a:r>
        </a:p>
      </dsp:txBody>
      <dsp:txXfrm>
        <a:off x="1172126" y="908559"/>
        <a:ext cx="2114937" cy="897246"/>
      </dsp:txXfrm>
    </dsp:sp>
    <dsp:sp modelId="{E9E5096A-419B-4A4B-AEAC-095C67534B89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D2057-482F-4CB5-9628-9BDCF96C1A17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7DBC4-E237-40DC-B506-57F633B096B7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next open the smiling mind app and pick your smiling mind strategy to help what ever you are going through then start the session and begin.</a:t>
          </a:r>
        </a:p>
      </dsp:txBody>
      <dsp:txXfrm>
        <a:off x="4745088" y="908559"/>
        <a:ext cx="2114937" cy="897246"/>
      </dsp:txXfrm>
    </dsp:sp>
    <dsp:sp modelId="{2051A63B-6E57-481D-A519-2B814F59EEC0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12182-CCE8-4DDB-8125-41D6841815F0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89D3-DE91-4ECA-8C8D-AA78D42E2EC7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Listen to the person speaking during the meditation, trying to focus your attention, avoiding other distractions as much as possible.</a:t>
          </a:r>
        </a:p>
      </dsp:txBody>
      <dsp:txXfrm>
        <a:off x="8318049" y="908559"/>
        <a:ext cx="2114937" cy="897246"/>
      </dsp:txXfrm>
    </dsp:sp>
    <dsp:sp modelId="{4D8CFFCB-E9AB-43B0-8647-2CDCBA5EB919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A31C-D73F-48F7-9722-F49DB585162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0481D-7D70-4B57-A69B-17216B1B0AA9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once you are done with your session you should feel calm and relieved.</a:t>
          </a:r>
        </a:p>
      </dsp:txBody>
      <dsp:txXfrm>
        <a:off x="1172126" y="2545532"/>
        <a:ext cx="2114937" cy="897246"/>
      </dsp:txXfrm>
    </dsp:sp>
    <dsp:sp modelId="{1D02D0A3-AFEF-4111-8084-1BF804B7D9AD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738C3-FBE4-4169-858C-F0768AC4762B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5370D-8019-4E1A-BB77-3177A59FA0B9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 will have a smile on your mind! No negative thoughts!</a:t>
          </a:r>
        </a:p>
      </dsp:txBody>
      <dsp:txXfrm>
        <a:off x="4745088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B8EC-AD3E-DB4E-8E66-5C26AC79E7BE}" type="datetimeFigureOut">
              <a:rPr lang="en-US" smtClean="0"/>
              <a:t>8/5/21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DAA5-7ABD-1946-95F0-1CBCB3AD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BDAA5-7ABD-1946-95F0-1CBCB3ADCE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BDAA5-7ABD-1946-95F0-1CBCB3ADC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BDAA5-7ABD-1946-95F0-1CBCB3ADCE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C416-025A-B842-9DEB-CC41D78EB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9AD9-D134-D54E-8987-A9B26362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59EA-7668-2043-B8FD-043BE0EE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0F74-C660-AE4A-B74B-BB4D0E60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E6AC-BF8B-174F-BE56-A9D8741E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030-D5C1-1041-85CD-16098BC3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2C632-CCEB-5449-B0F1-5DCA3CB4F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5E799-66E0-8046-97F7-FDECDC59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8B35-F47B-864D-BD85-23276795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55DD-A877-E445-9703-2EE2C90F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DF0D4-154B-2C40-8587-ABB2055F5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2FCAB-095E-714F-8980-53653011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FE8B-C32B-FE4E-921F-3C36F417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F3061-0628-E541-8D7B-3FF0C99C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A108C-5C8C-AA4D-A641-F8C77B0A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1722-6030-8348-A4E3-7DB867A6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FF8D-01D1-6F47-A3CE-6D8A35F5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9CD7-5292-2A40-9B39-BBFFB4F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8AA3-BC15-1748-849E-CF4F8D7E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DD46-C9E4-3E48-BA18-BB290A03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AC6B-C45A-8447-B006-8BE8AE0F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E7B6-684F-3B4E-8121-9BC0465F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A9C8B-2958-2042-80D5-40471431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4F9B-1954-6543-8F1C-DC8FDEE3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E0C3-FDD5-A44C-B126-0909CF24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72D8-D3D8-0D49-A259-A16393D4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9854-476E-4F4D-B79A-060AE465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E5FDE-537F-444F-ACD5-3B511C10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0468-8B78-424F-BF05-8FEA2326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F1DF7-27B2-5345-BD27-614C68FA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1AF05-D4D7-A54F-B1E5-503E4F3A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4096-5B4C-2E4D-8F61-8D7AFFEE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FED65-0993-314D-AFFD-FD9041C3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EACC-2551-5948-86DA-2EFF4B9A3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B205C-FC6A-2E44-98CD-CE0C08B44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7A8C5-115A-8449-B159-F8FA7DAAE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15BF0-5764-4E4A-AABF-7B0B7238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60CA1-9770-B840-9EEB-B5CD8B71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5196A-45F4-D546-B8E6-654CAE3C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885A-5A0A-2C44-A06A-14A066C9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E7ED0-C836-2448-96DC-F8464142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DF2AC-D203-334F-B605-3E419F53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FADBF-D209-DF4D-87AB-F30441A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B05AE-F3F4-AA4D-A232-16A89E71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17012-6D59-0145-B75D-9CB1D474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4982A-9D27-AC4F-814E-BBC17C55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E11D-04DD-3848-9419-53CEBF93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86AA-7BBB-CC47-A930-D097509C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0F772-6E8B-4C46-B2C2-EF5850418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5A3DD-9C5C-8048-B97A-F23D8412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8CD80-8AFC-E64E-9A3D-DE4DF7FB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E0C57-AAE0-A645-B202-BB2FAF04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C460-5D6D-9A41-893C-641C3752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A585F-3720-324A-9A6C-71D78A0CA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D539E-B337-0443-B5E9-3305CF300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65988-2752-9C4E-91C0-5F9EF8C6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BFB39-23D1-AC4D-848F-382EED30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6C148-AE98-6845-A392-ED046985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579D4-C194-F441-BB3F-814C8BDE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287C4-CEF9-8644-90EE-150DB1CE9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736C1-86C9-2B4D-B024-7DCAE0F42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BA84-2B4A-4848-8851-39CE06F9F85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79487-0DB7-B542-9C97-F36DC197A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2340-2D15-1347-B2E9-536F8CEBD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AAC4-652E-CB49-AC8A-2A84EB01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 descr="Light bulb on yellow background with sketched light beams and cord">
            <a:extLst>
              <a:ext uri="{FF2B5EF4-FFF2-40B4-BE49-F238E27FC236}">
                <a16:creationId xmlns:a16="http://schemas.microsoft.com/office/drawing/2014/main" id="{40AE1761-A5B4-4DFB-9CCC-6F7F6553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8537"/>
          <a:stretch/>
        </p:blipFill>
        <p:spPr>
          <a:xfrm>
            <a:off x="-16494" y="0"/>
            <a:ext cx="12203342" cy="6864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F216D-BE22-AB46-A122-0C675EA70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4"/>
          </a:xfrm>
        </p:spPr>
        <p:txBody>
          <a:bodyPr/>
          <a:lstStyle/>
          <a:p>
            <a:r>
              <a:rPr lang="en-US" sz="5200">
                <a:solidFill>
                  <a:srgbClr val="000000"/>
                </a:solidFill>
              </a:rPr>
              <a:t>Smiling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D685-BED6-DB46-844A-C64D9FC8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2"/>
            <a:ext cx="9795637" cy="174294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By Mia</a:t>
            </a:r>
          </a:p>
        </p:txBody>
      </p:sp>
    </p:spTree>
    <p:extLst>
      <p:ext uri="{BB962C8B-B14F-4D97-AF65-F5344CB8AC3E}">
        <p14:creationId xmlns:p14="http://schemas.microsoft.com/office/powerpoint/2010/main" val="26561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8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19AAB-8083-FE42-BB79-556D0B52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Britannic Bold" panose="020B0903060703020204" pitchFamily="34" charset="77"/>
              </a:rPr>
              <a:t>Where did smiling mind originate ?</a:t>
            </a:r>
          </a:p>
        </p:txBody>
      </p:sp>
      <p:sp>
        <p:nvSpPr>
          <p:cNvPr id="31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0950-7C20-DD4C-94D4-90F08203D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200" dirty="0">
                <a:latin typeface="Abadi" panose="020F0502020204030204" pitchFamily="34" charset="0"/>
                <a:cs typeface="Aldhabi" pitchFamily="2" charset="-78"/>
              </a:rPr>
              <a:t>Smiling Mind was originated in Australia in 2012, with a goal of getting the technique of mindfulness meditation in an easy way.</a:t>
            </a:r>
          </a:p>
          <a:p>
            <a:pPr marL="0" indent="0">
              <a:buNone/>
            </a:pPr>
            <a:endParaRPr lang="en-AU" sz="2200" dirty="0">
              <a:latin typeface="Abadi" panose="020F0502020204030204" pitchFamily="34" charset="0"/>
              <a:cs typeface="Aldhabi" pitchFamily="2" charset="-78"/>
            </a:endParaRPr>
          </a:p>
          <a:p>
            <a:pPr marL="0" indent="0">
              <a:buNone/>
            </a:pPr>
            <a:r>
              <a:rPr lang="en-AU" sz="2200" dirty="0">
                <a:latin typeface="Abadi" panose="020F0502020204030204" pitchFamily="34" charset="0"/>
                <a:cs typeface="Aldhabi" pitchFamily="2" charset="-78"/>
              </a:rPr>
              <a:t>The aim is also to get to as many people as possible to help relieve stress and anxiety and many other problems, to make the world a happier and less negative place.</a:t>
            </a:r>
          </a:p>
          <a:p>
            <a:pPr marL="0" indent="0">
              <a:buNone/>
            </a:pPr>
            <a:endParaRPr lang="en-US" sz="2200" dirty="0">
              <a:latin typeface="Abadi" panose="020F0502020204030204" pitchFamily="34" charset="0"/>
              <a:cs typeface="Aldhabi" pitchFamily="2" charset="-78"/>
            </a:endParaRPr>
          </a:p>
          <a:p>
            <a:pPr marL="0" indent="0">
              <a:buNone/>
            </a:pPr>
            <a:r>
              <a:rPr lang="en-US" sz="2200" dirty="0">
                <a:latin typeface="Abadi" panose="020F0502020204030204" pitchFamily="34" charset="0"/>
                <a:cs typeface="Aldhabi" pitchFamily="2" charset="-78"/>
              </a:rPr>
              <a:t>Smiling mind is for everyone – we want to improve everyone’s mental health. To be positive and happy.</a:t>
            </a:r>
            <a:endParaRPr lang="en-AU" sz="2200" dirty="0">
              <a:latin typeface="Abadi" panose="020F0502020204030204" pitchFamily="34" charset="0"/>
              <a:cs typeface="Aldhabi" pitchFamily="2" charset="-78"/>
            </a:endParaRPr>
          </a:p>
        </p:txBody>
      </p:sp>
      <p:pic>
        <p:nvPicPr>
          <p:cNvPr id="3074" name="Picture 2" descr="Smiling Mind | ReachOut Australia">
            <a:extLst>
              <a:ext uri="{FF2B5EF4-FFF2-40B4-BE49-F238E27FC236}">
                <a16:creationId xmlns:a16="http://schemas.microsoft.com/office/drawing/2014/main" id="{DB9DBC73-0723-C340-AFF6-18AF4B21C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83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0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7 Apps For Teaching Kids Mindfulness &amp; Meditation">
            <a:extLst>
              <a:ext uri="{FF2B5EF4-FFF2-40B4-BE49-F238E27FC236}">
                <a16:creationId xmlns:a16="http://schemas.microsoft.com/office/drawing/2014/main" id="{7E2313C7-915A-5647-BFAC-05C8475BB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r="6376" b="-1"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95B23B-6400-064A-AD52-042C4604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Britannic Bold" panose="020B0903060703020204" pitchFamily="34" charset="77"/>
              </a:rPr>
              <a:t>Health benefits of smiling mind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0033-266A-304D-9385-8A43108B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Abadi" panose="020B0604020104020204" pitchFamily="34" charset="0"/>
              </a:rPr>
              <a:t>Some health benefits of smiling mind are relieving stress, anxiety, negative thoughts, depression making a clear mind, steady breathing, less stress on the heart and to prevent you from developing them and so many more.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Abadi" panose="020B0604020104020204" pitchFamily="34" charset="0"/>
              </a:rPr>
              <a:t>For all of them there are techniques, like for stress there are breathing techniques that helps you to calm down and slow </a:t>
            </a:r>
            <a:r>
              <a:rPr lang="en-US" sz="2000">
                <a:solidFill>
                  <a:srgbClr val="FFFFFF"/>
                </a:solidFill>
                <a:latin typeface="Abadi" panose="020B0604020104020204" pitchFamily="34" charset="0"/>
              </a:rPr>
              <a:t>your breathing.</a:t>
            </a:r>
            <a:endParaRPr lang="en-US" sz="20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Abadi" panose="020B0604020104020204" pitchFamily="34" charset="0"/>
              </a:rPr>
              <a:t>For anxiety there could be one for calming the mind and even if your stressed, anxious or scared before bed there's sleeping ones to, that make you calm and get a good night's sleep. </a:t>
            </a:r>
          </a:p>
        </p:txBody>
      </p:sp>
    </p:spTree>
    <p:extLst>
      <p:ext uri="{BB962C8B-B14F-4D97-AF65-F5344CB8AC3E}">
        <p14:creationId xmlns:p14="http://schemas.microsoft.com/office/powerpoint/2010/main" val="23546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BF421-FD00-D74C-A6D4-C02C545D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3400">
                <a:latin typeface="Britannic Bold" panose="020B0903060703020204" pitchFamily="34" charset="77"/>
              </a:rPr>
              <a:t>3 real life examples of when a young person may need to use smiling mind</a:t>
            </a:r>
          </a:p>
        </p:txBody>
      </p:sp>
      <p:graphicFrame>
        <p:nvGraphicFramePr>
          <p:cNvPr id="1036" name="Content Placeholder 2">
            <a:extLst>
              <a:ext uri="{FF2B5EF4-FFF2-40B4-BE49-F238E27FC236}">
                <a16:creationId xmlns:a16="http://schemas.microsoft.com/office/drawing/2014/main" id="{F9BE3B03-1535-47A7-AE27-D3EB15EF5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80994"/>
              </p:ext>
            </p:extLst>
          </p:nvPr>
        </p:nvGraphicFramePr>
        <p:xfrm>
          <a:off x="1125751" y="2862176"/>
          <a:ext cx="8074815" cy="28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Jane Martino Smiling Mind Interview | Female.com.au">
            <a:extLst>
              <a:ext uri="{FF2B5EF4-FFF2-40B4-BE49-F238E27FC236}">
                <a16:creationId xmlns:a16="http://schemas.microsoft.com/office/drawing/2014/main" id="{416F3E42-B8F7-8341-9C90-D68F2D6B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61" y="711125"/>
            <a:ext cx="2330076" cy="17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miling Mind – Mindfulness Meditation |">
            <a:extLst>
              <a:ext uri="{FF2B5EF4-FFF2-40B4-BE49-F238E27FC236}">
                <a16:creationId xmlns:a16="http://schemas.microsoft.com/office/drawing/2014/main" id="{C449FBF3-8C6D-E64D-A919-3DAA6595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61" y="2649525"/>
            <a:ext cx="2350765" cy="15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DFDE4-CD1A-AB4B-83E5-CB46977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Britannic Bold" panose="020B0903060703020204" pitchFamily="34" charset="77"/>
              </a:rPr>
              <a:t>Step by step examples demonstrating how to use 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C25B3D-41F5-4CB8-AD36-7E33CA42E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41765"/>
              </p:ext>
            </p:extLst>
          </p:nvPr>
        </p:nvGraphicFramePr>
        <p:xfrm>
          <a:off x="556095" y="59543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cm-chat-media-video-4Yo7XS9OP03DueAdlnM1S" descr="cm-chat-media-video-4Yo7XS9OP03DueAdlnM1S">
            <a:hlinkClick r:id="" action="ppaction://media"/>
            <a:extLst>
              <a:ext uri="{FF2B5EF4-FFF2-40B4-BE49-F238E27FC236}">
                <a16:creationId xmlns:a16="http://schemas.microsoft.com/office/drawing/2014/main" id="{94D9C119-6DD4-7545-B09A-E3DFE4F203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99451" y="2498650"/>
            <a:ext cx="2844835" cy="42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iling mind" id="{3DB8DBC2-4CC4-3E48-B468-00DF3A87522D}" vid="{AC008396-C0B1-7F42-BDF5-2C5EBE3B7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388</Words>
  <Application>Microsoft Macintosh PowerPoint</Application>
  <PresentationFormat>Widescreen</PresentationFormat>
  <Paragraphs>27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Arial</vt:lpstr>
      <vt:lpstr>Britannic Bold</vt:lpstr>
      <vt:lpstr>Calibri</vt:lpstr>
      <vt:lpstr>Calibri Light</vt:lpstr>
      <vt:lpstr>Office Theme</vt:lpstr>
      <vt:lpstr>Smiling mind</vt:lpstr>
      <vt:lpstr>Where did smiling mind originate ?</vt:lpstr>
      <vt:lpstr>Health benefits of smiling mind</vt:lpstr>
      <vt:lpstr>3 real life examples of when a young person may need to use smiling mind</vt:lpstr>
      <vt:lpstr>Step by step examples demonstrating how to use 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Smiling mind</dc:title>
  <dc:creator>Helen Beynon</dc:creator>
  <cp:lastModifiedBy>Helen Beynon</cp:lastModifiedBy>
  <cp:revision>1</cp:revision>
  <dcterms:created xsi:type="dcterms:W3CDTF">2021-08-05T00:54:00Z</dcterms:created>
  <dcterms:modified xsi:type="dcterms:W3CDTF">2021-08-05T00:55:05Z</dcterms:modified>
</cp:coreProperties>
</file>